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509" r:id="rId3"/>
    <p:sldId id="541" r:id="rId4"/>
    <p:sldId id="542" r:id="rId5"/>
    <p:sldId id="543" r:id="rId6"/>
    <p:sldId id="544" r:id="rId7"/>
    <p:sldId id="512" r:id="rId8"/>
    <p:sldId id="535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110" autoAdjust="0"/>
    <p:restoredTop sz="94660"/>
  </p:normalViewPr>
  <p:slideViewPr>
    <p:cSldViewPr>
      <p:cViewPr varScale="1">
        <p:scale>
          <a:sx n="62" d="100"/>
          <a:sy n="62" d="100"/>
        </p:scale>
        <p:origin x="696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84D7-446C-433D-A58A-F70516A00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E22F-7895-44B4-9EE1-9C54198A9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CC60-F3FF-4BE5-87FF-33FEA5BA6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5C2A-23B9-4ADE-B45F-255DF469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C08F-7227-4587-8316-3D6B27E0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87923-02DD-4327-A33A-7A2C25430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2BB4-E7C8-4A8A-8BAD-0F3173F6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1057-A0AA-4500-9D0D-34A51A1B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59FC-CA7A-4D64-9E75-D7399C912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325A6-C5A5-4608-B273-B7B65EC10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25D0D-5B5E-4CD0-8F79-4884A4872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223B-6623-4FAE-8BDB-68E8AFCF6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CC73E289-0A82-4A34-9CA5-5426D2D68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charset="0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latin typeface="Verdana" pitchFamily="34" charset="0"/>
                <a:ea typeface="MS PGothic" pitchFamily="34" charset="-128"/>
                <a:cs typeface="Arial" charset="0"/>
              </a:rPr>
              <a:t>Method Overriding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MS PGothic" pitchFamily="34" charset="-128"/>
              </a:rPr>
              <a:t>Phil Tayco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San Jose City College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Slide version 1.0</a:t>
            </a:r>
          </a:p>
          <a:p>
            <a:pPr eaLnBrk="1" hangingPunct="1"/>
            <a:r>
              <a:rPr lang="en-US" dirty="0">
                <a:ea typeface="MS PGothic" pitchFamily="34" charset="-128"/>
              </a:rPr>
              <a:t>Created Nov. 4,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Overriding Methods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Reusing methods is a primary benefit to using inheritance with classes and subclasses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In many situations, though, methods in subclasses may want to redefine the inherited method functionality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example, say every Employee at least is guaranteed 25000 annual pay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can be addressed at the parent class Employee with the following method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double </a:t>
            </a:r>
            <a:r>
              <a:rPr lang="en-US" sz="20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calculateAnnualPay</a:t>
            </a: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return 25000.00;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4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Overriding Methods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SalaryEmployee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though, the annual pay is a property. Let’s say they are to receive their annual pay as long as they’ve worked 700 hours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SalaryEmployee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inherits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calculateAnnualPay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from Employee, but the code there always returns 25000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we have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SalaryEmployee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object, its inherited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calculateAnnualPay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is incorrect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Fortunately, OOP allows subclasses to redefine inherited methods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double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calculateAnnualPay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hoursWorked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&gt;= 700)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annualSalary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super.calculateAnnualPay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1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Overriding Methods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we did not specifically say in the else, “return 25000;”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allows us to reuse the behavior of the parent class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calculateAnnualPay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method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Employees later are guaranteed to receive at least 30000, the code only needs to change in the Employee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Methods in subclasses that are replacing the parent class method is called “overriding”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Overrides only work with inheritance between parent and child classes where methods have the exact same signature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is different than overloading – which is creating more methods in the same class with the same name, but different input parameters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This pattern can be applied to the other subclasses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53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Overriding Methods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Say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CommissionEmployee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annual pay is based on products sold times commission rate as long as they sold at least 400 products and worked 500 hours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double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calculateAnnualPay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if (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hoursWorked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&gt;= 500 &amp;&amp;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productsSold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&gt;= 400)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productsSold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 *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commissionRate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else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	return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super.calculateAnnualPay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();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2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Overriding Methods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err="1">
                <a:latin typeface="Verdana" pitchFamily="34" charset="0"/>
                <a:ea typeface="MS PGothic" pitchFamily="34" charset="-128"/>
              </a:rPr>
              <a:t>HourlyEmployee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annual pay could also be similarly defined and coded as well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Notice these examples are oversimplifying the situation (weekly pay, overtime, sick leave, etc.)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More important is understanding the structure and how it allows us to isolate coding where it belongs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the logic changes for calculating pay of a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CommissionEmployee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the coding is done in that class – others are unaffected as they should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If logic changes in the Employee class, there’s more dependency there with the subclasses, so changes must be considered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When modeled appropriately, changes to parent class code often should make sense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Defining a right structure is an art and a process</a:t>
            </a:r>
          </a:p>
        </p:txBody>
      </p:sp>
    </p:spTree>
    <p:extLst>
      <p:ext uri="{BB962C8B-B14F-4D97-AF65-F5344CB8AC3E}">
        <p14:creationId xmlns:p14="http://schemas.microsoft.com/office/powerpoint/2010/main" val="273046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Overriding Methods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Java also allows for a special notation with overrides: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solidFill>
                  <a:srgbClr val="FF0000"/>
                </a:solidFill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@Override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public double </a:t>
            </a:r>
            <a:r>
              <a:rPr lang="en-US" sz="1800" dirty="0" err="1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calculateAnnualPay</a:t>
            </a: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()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{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	…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dirty="0">
                <a:latin typeface="Courier New" panose="02070309020205020404" pitchFamily="49" charset="0"/>
                <a:ea typeface="MS PGothic" pitchFamily="34" charset="-128"/>
                <a:cs typeface="Courier New" panose="02070309020205020404" pitchFamily="49" charset="0"/>
              </a:rPr>
              <a:t>}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The @Override statement is not required, but when used, the method doing the overriding must match a parent class method signature. This is considered good practice because: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compiler ensures the method is overriding a matching signature from the parent to ensure your code is written as intended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The code is more readable by specifically calling out that an override is occurring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>
              <a:latin typeface="Courier New" panose="02070309020205020404" pitchFamily="49" charset="0"/>
              <a:ea typeface="MS PGothic" pitchFamily="34" charset="-128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005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Verdana" pitchFamily="34" charset="0"/>
                <a:ea typeface="MS PGothic" pitchFamily="34" charset="-128"/>
              </a:rPr>
              <a:t>Practice Exercise 12</a:t>
            </a:r>
          </a:p>
        </p:txBody>
      </p:sp>
      <p:sp>
        <p:nvSpPr>
          <p:cNvPr id="1105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Practice method overriding using your Student class inheritance hierarchy from the previous practice exercise as follows: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Create a method in the Student class to determine if a student is passing with at least a 2.0 GPA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Create a subclass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GraduateStudent</a:t>
            </a:r>
            <a:r>
              <a:rPr lang="en-US" sz="2000" dirty="0">
                <a:latin typeface="Verdana" pitchFamily="34" charset="0"/>
                <a:ea typeface="MS PGothic" pitchFamily="34" charset="-128"/>
              </a:rPr>
              <a:t> that is a subclass of </a:t>
            </a:r>
            <a:r>
              <a:rPr lang="en-US" sz="2000" dirty="0" err="1">
                <a:latin typeface="Verdana" pitchFamily="34" charset="0"/>
                <a:ea typeface="MS PGothic" pitchFamily="34" charset="-128"/>
              </a:rPr>
              <a:t>CollegeStudent</a:t>
            </a:r>
            <a:endParaRPr lang="en-US" sz="2000" dirty="0">
              <a:latin typeface="Verdana" pitchFamily="34" charset="0"/>
              <a:ea typeface="MS PGothic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Design the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GraduateStudent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class such that: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Graduate students are college students that also have an advisor (String) and a focus area within their major (also a String)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Verdana" pitchFamily="34" charset="0"/>
                <a:ea typeface="MS PGothic" pitchFamily="34" charset="-128"/>
              </a:rPr>
              <a:t>Graduate students must have at least a 3.0 GPA to be considered passing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Verdana" pitchFamily="34" charset="0"/>
                <a:ea typeface="MS PGothic" pitchFamily="34" charset="-128"/>
              </a:rPr>
              <a:t>Create Student,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CollegeStudent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, and </a:t>
            </a:r>
            <a:r>
              <a:rPr lang="en-US" sz="2400" dirty="0" err="1">
                <a:latin typeface="Verdana" pitchFamily="34" charset="0"/>
                <a:ea typeface="MS PGothic" pitchFamily="34" charset="-128"/>
              </a:rPr>
              <a:t>GraduateStudent</a:t>
            </a:r>
            <a:r>
              <a:rPr lang="en-US" sz="2400" dirty="0">
                <a:latin typeface="Verdana" pitchFamily="34" charset="0"/>
                <a:ea typeface="MS PGothic" pitchFamily="34" charset="-128"/>
              </a:rPr>
              <a:t> objects appropriately to test methods appropriately in each class</a:t>
            </a:r>
          </a:p>
        </p:txBody>
      </p:sp>
    </p:spTree>
    <p:extLst>
      <p:ext uri="{BB962C8B-B14F-4D97-AF65-F5344CB8AC3E}">
        <p14:creationId xmlns:p14="http://schemas.microsoft.com/office/powerpoint/2010/main" val="64546133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26402</TotalTime>
  <Words>671</Words>
  <Application>Microsoft Office PowerPoint</Application>
  <PresentationFormat>On-screen Show (4:3)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Courier New</vt:lpstr>
      <vt:lpstr>Verdana</vt:lpstr>
      <vt:lpstr>Default Design</vt:lpstr>
      <vt:lpstr>Method Overriding</vt:lpstr>
      <vt:lpstr>Overriding Methods</vt:lpstr>
      <vt:lpstr>Overriding Methods</vt:lpstr>
      <vt:lpstr>Overriding Methods</vt:lpstr>
      <vt:lpstr>Overriding Methods</vt:lpstr>
      <vt:lpstr>Overriding Methods</vt:lpstr>
      <vt:lpstr>Overriding Methods</vt:lpstr>
      <vt:lpstr>Practice Exercise 12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Tayco</dc:creator>
  <cp:lastModifiedBy>Tayco, Phil</cp:lastModifiedBy>
  <cp:revision>326</cp:revision>
  <dcterms:created xsi:type="dcterms:W3CDTF">2014-12-17T17:39:07Z</dcterms:created>
  <dcterms:modified xsi:type="dcterms:W3CDTF">2020-11-05T00:38:46Z</dcterms:modified>
</cp:coreProperties>
</file>