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475" r:id="rId3"/>
    <p:sldId id="579" r:id="rId4"/>
    <p:sldId id="583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27" autoAdjust="0"/>
    <p:restoredTop sz="94660"/>
  </p:normalViewPr>
  <p:slideViewPr>
    <p:cSldViewPr>
      <p:cViewPr varScale="1">
        <p:scale>
          <a:sx n="62" d="100"/>
          <a:sy n="62" d="100"/>
        </p:scale>
        <p:origin x="74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484D7-446C-433D-A58A-F70516A004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3E22F-7895-44B4-9EE1-9C54198A9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7CC60-F3FF-4BE5-87FF-33FEA5BA66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75C2A-23B9-4ADE-B45F-255DF46951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1C08F-7227-4587-8316-3D6B27E047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87923-02DD-4327-A33A-7A2C25430A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62BB4-E7C8-4A8A-8BAD-0F3173F6A0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01057-A0AA-4500-9D0D-34A51A1BA3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759FC-CA7A-4D64-9E75-D7399C9129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325A6-C5A5-4608-B273-B7B65EC10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25D0D-5B5E-4CD0-8F79-4884A4872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2223B-6623-4FAE-8BDB-68E8AFCF6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fld id="{CC73E289-0A82-4A34-9CA5-5426D2D68C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charset="0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charset="0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latin typeface="Verdana" pitchFamily="34" charset="0"/>
                <a:ea typeface="MS PGothic" pitchFamily="34" charset="-128"/>
                <a:cs typeface="Arial" charset="0"/>
              </a:rPr>
              <a:t>Composition and Arrays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MS PGothic" pitchFamily="34" charset="-128"/>
              </a:rPr>
              <a:t>Phil Tayco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San Jose City College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Slide version 1.0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Created Oct. 14,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Composing with Arrays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have a growing set of techniques in our Object Oriented design and programming arsenal to work with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Fundamental class design (properties and baseline methods)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Composition (designing with properties that have other classes as their data types)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Arrays of objects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practiced these for exercise 10 creating a Card class and developing an array of Card objects in the main program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created functionality in main to simulate “shuffling” that card array and going through the array objects (“dealing” cards)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1772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Composing with Arrays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functionality we did in main also suggests the possibility of transferring those attributes and behaviors to another class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“Shuffling” and “Dealing” are behaviors (methods) for a “Deck” of cards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suggests considering coding a Deck class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To design this class, as we did with other classes, we go through our same process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First are the class properties – what does a Deck of Cards have?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 quick observation is simply that a deck has 52 cards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We’ll start with that but keep in mind now that there could be other properties that we may want to use to record other data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16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9754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Composing with Arrays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At this point, we have a lot of functionality defined in main so we can focus on moving the code into the Deck class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question is how to do it properly in the spirit of Object Oriented design – that is, we want the Deck class to contain properties and methods that make it reusable and standalone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6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827168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25330</TotalTime>
  <Words>289</Words>
  <Application>Microsoft Office PowerPoint</Application>
  <PresentationFormat>On-screen Show (4:3)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Verdana</vt:lpstr>
      <vt:lpstr>Default Design</vt:lpstr>
      <vt:lpstr>Composition and Arrays</vt:lpstr>
      <vt:lpstr>Composing with Arrays</vt:lpstr>
      <vt:lpstr>Composing with Arrays</vt:lpstr>
      <vt:lpstr>Composing with Arrays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Tayco</dc:creator>
  <cp:lastModifiedBy>Tayco, Phil</cp:lastModifiedBy>
  <cp:revision>366</cp:revision>
  <dcterms:created xsi:type="dcterms:W3CDTF">2014-12-17T17:39:07Z</dcterms:created>
  <dcterms:modified xsi:type="dcterms:W3CDTF">2020-10-15T03:41:36Z</dcterms:modified>
</cp:coreProperties>
</file>