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503" r:id="rId3"/>
    <p:sldId id="442" r:id="rId4"/>
    <p:sldId id="514" r:id="rId5"/>
    <p:sldId id="474" r:id="rId6"/>
    <p:sldId id="515" r:id="rId7"/>
    <p:sldId id="516" r:id="rId8"/>
    <p:sldId id="475" r:id="rId9"/>
    <p:sldId id="517" r:id="rId10"/>
    <p:sldId id="518" r:id="rId11"/>
    <p:sldId id="519" r:id="rId12"/>
    <p:sldId id="520" r:id="rId13"/>
    <p:sldId id="521" r:id="rId14"/>
    <p:sldId id="476" r:id="rId15"/>
    <p:sldId id="522" r:id="rId16"/>
    <p:sldId id="523" r:id="rId17"/>
    <p:sldId id="524" r:id="rId18"/>
    <p:sldId id="525" r:id="rId19"/>
    <p:sldId id="526" r:id="rId20"/>
    <p:sldId id="502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27" autoAdjust="0"/>
    <p:restoredTop sz="94660"/>
  </p:normalViewPr>
  <p:slideViewPr>
    <p:cSldViewPr>
      <p:cViewPr varScale="1">
        <p:scale>
          <a:sx n="62" d="100"/>
          <a:sy n="62" d="100"/>
        </p:scale>
        <p:origin x="744" y="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484D7-446C-433D-A58A-F70516A004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73E22F-7895-44B4-9EE1-9C54198A90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C7CC60-F3FF-4BE5-87FF-33FEA5BA66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075C2A-23B9-4ADE-B45F-255DF46951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1C08F-7227-4587-8316-3D6B27E047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587923-02DD-4327-A33A-7A2C25430A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B62BB4-E7C8-4A8A-8BAD-0F3173F6A0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E01057-A0AA-4500-9D0D-34A51A1BA3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5759FC-CA7A-4D64-9E75-D7399C9129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A325A6-C5A5-4608-B273-B7B65EC104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A25D0D-5B5E-4CD0-8F79-4884A48723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C2223B-6623-4FAE-8BDB-68E8AFCF66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fld id="{CC73E289-0A82-4A34-9CA5-5426D2D68C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  <p:sldLayoutId id="214748366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charset="0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charset="0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charset="0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charset="0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charset="0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charset="0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charset="0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charset="0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charset="0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charset="0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b="1" dirty="0">
                <a:latin typeface="Verdana" pitchFamily="34" charset="0"/>
                <a:ea typeface="MS PGothic" pitchFamily="34" charset="-128"/>
                <a:cs typeface="Arial" charset="0"/>
              </a:rPr>
              <a:t>Composition</a:t>
            </a:r>
            <a:br>
              <a:rPr lang="en-US" b="1" dirty="0">
                <a:latin typeface="Verdana" pitchFamily="34" charset="0"/>
                <a:ea typeface="MS PGothic" pitchFamily="34" charset="-128"/>
                <a:cs typeface="Arial" charset="0"/>
              </a:rPr>
            </a:br>
            <a:r>
              <a:rPr lang="en-US" b="1" dirty="0">
                <a:latin typeface="Verdana" pitchFamily="34" charset="0"/>
                <a:ea typeface="MS PGothic" pitchFamily="34" charset="-128"/>
                <a:cs typeface="Arial" charset="0"/>
              </a:rPr>
              <a:t>Part 2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MS PGothic" pitchFamily="34" charset="-128"/>
              </a:rPr>
              <a:t>Phil Tayco</a:t>
            </a:r>
          </a:p>
          <a:p>
            <a:pPr eaLnBrk="1" hangingPunct="1"/>
            <a:r>
              <a:rPr lang="en-US" dirty="0">
                <a:ea typeface="MS PGothic" pitchFamily="34" charset="-128"/>
              </a:rPr>
              <a:t>San Jose City College</a:t>
            </a:r>
          </a:p>
          <a:p>
            <a:pPr eaLnBrk="1" hangingPunct="1"/>
            <a:r>
              <a:rPr lang="en-US" dirty="0">
                <a:ea typeface="MS PGothic" pitchFamily="34" charset="-128"/>
              </a:rPr>
              <a:t>Slide version 1.0</a:t>
            </a:r>
          </a:p>
          <a:p>
            <a:pPr eaLnBrk="1" hangingPunct="1"/>
            <a:r>
              <a:rPr lang="en-US" dirty="0">
                <a:ea typeface="MS PGothic" pitchFamily="34" charset="-128"/>
              </a:rPr>
              <a:t>Created Sep. 30, 2020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Completing the Change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In the previous slide deck, we started the update to the Book class by changing the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publishDate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property from String to Date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We followed that by overloading constructors that support receiving the new type of information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We have Book(int, String, double, String, String)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We also have Book(int, String, double, String, Date)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Generalizing this into a process, when we make a change to an existing property data type, we have 2 areas of focus: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Adding/overloading new methods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Update existing methods (without changing the function signatures)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Let’s continue with looking at methods that need to be added and then fix our existing methods to support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publishDate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as a Date type</a:t>
            </a:r>
          </a:p>
        </p:txBody>
      </p:sp>
    </p:spTree>
    <p:extLst>
      <p:ext uri="{BB962C8B-B14F-4D97-AF65-F5344CB8AC3E}">
        <p14:creationId xmlns:p14="http://schemas.microsoft.com/office/powerpoint/2010/main" val="4019110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Set/Get Adds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 straightforward add to make to the Book class is the set/get methods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Currently, the set/get methods that exist have the following signatures: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public void </a:t>
            </a:r>
            <a:r>
              <a:rPr lang="en-US" sz="2000" dirty="0" err="1">
                <a:latin typeface="Verdana" pitchFamily="34" charset="0"/>
                <a:ea typeface="MS PGothic" pitchFamily="34" charset="-128"/>
              </a:rPr>
              <a:t>setPublishDate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 (String)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public String </a:t>
            </a:r>
            <a:r>
              <a:rPr lang="en-US" sz="2000" dirty="0" err="1">
                <a:latin typeface="Verdana" pitchFamily="34" charset="0"/>
                <a:ea typeface="MS PGothic" pitchFamily="34" charset="-128"/>
              </a:rPr>
              <a:t>getPublishDate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()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These are here because the previous implementation of Book had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publishDate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as a String type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temptation now is to simply change the String types in the signatures to Date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However, this is a change to an existing public function signature that others may be using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Instead of changing the signatures, we can try overloading them</a:t>
            </a:r>
          </a:p>
          <a:p>
            <a:pPr marL="457200" lvl="1" indent="0" eaLnBrk="1" hangingPunct="1">
              <a:lnSpc>
                <a:spcPct val="80000"/>
              </a:lnSpc>
              <a:buNone/>
            </a:pPr>
            <a:endParaRPr lang="en-US" sz="16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02455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Set/Get Adds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set method overload is the easier one: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We already have “public void </a:t>
            </a:r>
            <a:r>
              <a:rPr lang="en-US" sz="2000" dirty="0" err="1">
                <a:latin typeface="Verdana" pitchFamily="34" charset="0"/>
                <a:ea typeface="MS PGothic" pitchFamily="34" charset="-128"/>
              </a:rPr>
              <a:t>setPublishDate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 (String)”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We can simply add “public void </a:t>
            </a:r>
            <a:r>
              <a:rPr lang="en-US" sz="2000" dirty="0" err="1">
                <a:latin typeface="Verdana" pitchFamily="34" charset="0"/>
                <a:ea typeface="MS PGothic" pitchFamily="34" charset="-128"/>
              </a:rPr>
              <a:t>setPublishDate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 (Date)”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Technically, these are two different function signatures properly overloaded (same function name, different input parameters)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Adding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setPublishDate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(Date) can then be done independently</a:t>
            </a:r>
            <a:endParaRPr lang="en-US" sz="16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6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void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setPublishDate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(Date pd)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publishDate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new Date(pd);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07004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Set/Get Adds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Similar to the overloaded constructor, we have to make a decision on how we want to set the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publishDate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object in the Book from a given Date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Here we are creating a new Date object for the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publishDate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(using the Date copy constructor), but we could also have used the same memory space as discussed in the previous slide deck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Either way, the additional set method is in place allowing other coders to set a Book object’s publish date from a Date object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We’re not in the clear though as we still have to deal with the existing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setPublishDate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(String) method</a:t>
            </a:r>
          </a:p>
          <a:p>
            <a:pPr lvl="1" eaLnBrk="1" hangingPunct="1">
              <a:lnSpc>
                <a:spcPct val="80000"/>
              </a:lnSpc>
            </a:pPr>
            <a:endParaRPr lang="en-US" sz="16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5382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Set/Get Adds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void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setPublishDate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(String pd)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publishDate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pd;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This method no longer works because it is now trying to assign the String pd to the </a:t>
            </a:r>
            <a:r>
              <a:rPr lang="en-US" sz="2000" dirty="0" err="1">
                <a:latin typeface="Verdana" pitchFamily="34" charset="0"/>
                <a:ea typeface="MS PGothic" pitchFamily="34" charset="-128"/>
              </a:rPr>
              <a:t>publishDate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 Date object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Since the function signature cannot change, the code inside it has to make the proper adjustments to convert the given String into a Date object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Initial thought would be to write code to parse pd into Date components and create a Date object from them (i.e. convert something like “9/24/2020” into 3 integers for month, day, and year and then say “</a:t>
            </a:r>
            <a:r>
              <a:rPr lang="en-US" sz="2000" dirty="0" err="1">
                <a:latin typeface="Verdana" pitchFamily="34" charset="0"/>
                <a:ea typeface="MS PGothic" pitchFamily="34" charset="-128"/>
              </a:rPr>
              <a:t>publishDate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 = new Date(month, day, year);” )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Object Oriented design is a lot about defining where such logic should take place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7445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Set/Get Adds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void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setPublishDate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(String pd)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publishDate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new Date(pd);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This is not a typo! It looks like the same code as in the </a:t>
            </a:r>
            <a:r>
              <a:rPr lang="en-US" sz="2000" dirty="0" err="1">
                <a:latin typeface="Verdana" pitchFamily="34" charset="0"/>
                <a:ea typeface="MS PGothic" pitchFamily="34" charset="-128"/>
              </a:rPr>
              <a:t>setPublishDate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 (Date) method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The difference is that pd in the respective methods is a different type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For this example, this puts the responsibility and logic for parsing the String into a Date in a different function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In this case, that is another Date constructor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This makes sense because the knowledge of defining how to convert a String into a Date should be within the Date class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If we did the logic here, the code would still work, but we would be defining how to change a String into a Date within the Book class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7498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Another Overload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One of our goals in the Object Oriented approach is to assign the responsibility of code logic in the appropriate places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We are trying to model real world scenarios – who knows better how to convert a String into a Date – Date or Book?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Clearly, it is Date and will then lead to other benefits down the road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Other code that uses Date can reuse method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The Date class can own the responsibility of dealing with Date formats as desired</a:t>
            </a:r>
          </a:p>
          <a:p>
            <a:pPr lvl="1" eaLnBrk="1" hangingPunct="1">
              <a:lnSpc>
                <a:spcPct val="80000"/>
              </a:lnSpc>
            </a:pPr>
            <a:endParaRPr lang="en-US" sz="14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417728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Another Overload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Date (String d)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month =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Integer.parseInt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d.substring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(0, 2));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day =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Integer.parseInt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d.substring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(3, 5));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year =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Integer.parseInt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d.substring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(6));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is a hard-coded crude way to only parse “mm/dd/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yyyy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”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key point is that the code is in the Date(String) constructor and can be reused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Later, we could add more sophisticated parsing and the programs calling “new Date(String)” doesn’t need to change!</a:t>
            </a:r>
          </a:p>
          <a:p>
            <a:pPr eaLnBrk="1" hangingPunct="1">
              <a:lnSpc>
                <a:spcPct val="80000"/>
              </a:lnSpc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4196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Set/Get Adds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get methods are the next challenge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As with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setPublishDate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, we start with adding a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getPublishDate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method with the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publishDate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as a Date object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problem is that these two methods are technically not overloads: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public String </a:t>
            </a:r>
            <a:r>
              <a:rPr lang="en-US" sz="2000" dirty="0" err="1">
                <a:latin typeface="Verdana" pitchFamily="34" charset="0"/>
                <a:ea typeface="MS PGothic" pitchFamily="34" charset="-128"/>
              </a:rPr>
              <a:t>getPublishDate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()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public Date </a:t>
            </a:r>
            <a:r>
              <a:rPr lang="en-US" sz="2000" dirty="0" err="1">
                <a:latin typeface="Verdana" pitchFamily="34" charset="0"/>
                <a:ea typeface="MS PGothic" pitchFamily="34" charset="-128"/>
              </a:rPr>
              <a:t>getPublishDate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()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By rule, overloading is same function name, different input parameters – the return type is not considered a factor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If we want to support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getPublishDate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to return a Date object, we need to give it a different signature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public Date </a:t>
            </a:r>
            <a:r>
              <a:rPr lang="en-US" sz="2000" dirty="0" err="1">
                <a:latin typeface="Verdana" pitchFamily="34" charset="0"/>
                <a:ea typeface="MS PGothic" pitchFamily="34" charset="-128"/>
              </a:rPr>
              <a:t>getPublishDateAsDate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()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public Date </a:t>
            </a:r>
            <a:r>
              <a:rPr lang="en-US" sz="2000" dirty="0" err="1">
                <a:latin typeface="Verdana" pitchFamily="34" charset="0"/>
                <a:ea typeface="MS PGothic" pitchFamily="34" charset="-128"/>
              </a:rPr>
              <a:t>getPublishDate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(int)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9540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Set/Get Adds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Though this feels a bit like a hack, it is considered an effective approach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Changing the name of the method is also preferred over providing an additional parameter because the distinction between the methods is in the method name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It reads better to say “get the publish date as a Date” versus “get the publish date based on some integer code value”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With this method in place, the next point to consider is how to return the </a:t>
            </a:r>
            <a:r>
              <a:rPr lang="en-US" sz="2400" dirty="0" err="1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publishDate</a:t>
            </a:r>
            <a:endParaRPr lang="en-US" sz="2400" dirty="0">
              <a:latin typeface="Verdana" pitchFamily="34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This is the same design decision we had with the constructors where we needed to determine to create a new Date object or use the reference</a:t>
            </a:r>
          </a:p>
          <a:p>
            <a:pPr eaLnBrk="1" hangingPunct="1">
              <a:lnSpc>
                <a:spcPct val="80000"/>
              </a:lnSpc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68380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Object Return Types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Date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getPublishDateAsDate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return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publishDate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With this approach, the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publishDate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reference is being returned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now means that the code using this method will be getting the reference to the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publishDate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property of the Book object it is in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If the code receiving this now changes the Date object, it will also change the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publishDate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property of the Book object</a:t>
            </a:r>
          </a:p>
          <a:p>
            <a:pPr eaLnBrk="1" hangingPunct="1">
              <a:lnSpc>
                <a:spcPct val="80000"/>
              </a:lnSpc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5212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Object Return Types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static void main(String[]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args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Book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myBook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new Book();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myBook.setPublishDate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(“10/20/1980”);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Date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myPD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myBook.getPublishDateAsDate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myPD.setMonth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(2);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System.out.println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myPD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System.out.println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myBook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This example code shows how two objects are affected by the </a:t>
            </a:r>
            <a:r>
              <a:rPr lang="en-US" sz="2400" dirty="0" err="1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getPublishDate</a:t>
            </a: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 Book method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err="1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myBook’s</a:t>
            </a: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 publish date is 10/20/1980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err="1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myPD</a:t>
            </a: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 gets the publish date and changes its month to 2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err="1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myBook’s</a:t>
            </a: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 publish date ends up becoming 2/20/1980</a:t>
            </a:r>
          </a:p>
          <a:p>
            <a:pPr eaLnBrk="1" hangingPunct="1">
              <a:lnSpc>
                <a:spcPct val="80000"/>
              </a:lnSpc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303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Object Return Types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Again, this can be a good thing or not - most important is to understand what is occurring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If we did not want this to occur, we would return the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publishDate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within Book as a new Date object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Date </a:t>
            </a:r>
            <a:r>
              <a:rPr lang="en-US" sz="20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getPublishDateAsDate</a:t>
            </a: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return new Date(</a:t>
            </a:r>
            <a:r>
              <a:rPr lang="en-US" sz="20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publishDate</a:t>
            </a: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Now the same example in main would show that the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myBook’s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publish date is still 10/20/1980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Notice also with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getPublishDateAsDate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that it is using the copy constructor of Date – lots of distribution of code resulting in simplified looking code that makes sense when you read it!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196744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Set/Get Adds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Don’t forget we still have the existing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getPublishDate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to support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String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getPublishDate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return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publishDate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no longer works because the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publishDate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is a Date object and the method returns a String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We can code different ways to convert the Date object to a String, but a quick way to do it is to reuse the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toString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method that is already defined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String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getPublishDate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return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publishDate.toString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160440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Constructor Update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Book()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…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publishDate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“”;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In the default constructor, the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publishDate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was assigned an empty String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With Composition, the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publishDate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now has to be created as a new Date object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“default for the default” is to use the default constructor of the property’s class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Book()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…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publishDate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new Date();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86184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Constructor Update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Any other constructors where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publishDate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is not provided should use a similar approach of creating a new Date object using the default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For constructors that are receiving a String for publish date, we can now reuse the appropriate Date constructor that takes String as an input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Book(int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, String t, double p, String a, String pd)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…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publishDate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new Date(pd);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is yet another example of effective code reuse when baseline methods are already in place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And, a final example of that is now with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toString</a:t>
            </a:r>
            <a:endParaRPr lang="en-US" sz="24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592804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 err="1">
                <a:latin typeface="Verdana" pitchFamily="34" charset="0"/>
                <a:ea typeface="MS PGothic" pitchFamily="34" charset="-128"/>
              </a:rPr>
              <a:t>toString</a:t>
            </a:r>
            <a:r>
              <a:rPr lang="en-US" dirty="0">
                <a:latin typeface="Verdana" pitchFamily="34" charset="0"/>
                <a:ea typeface="MS PGothic" pitchFamily="34" charset="-128"/>
              </a:rPr>
              <a:t> Update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String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toString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return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String.format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("%d: %s, $%.2f, %s published on %s",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isbn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, title, price, author,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publishDate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beauty of this one is by coincidence…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toString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in the Book class doesn’t need to change!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When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publishDate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was a String, the Book’s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toString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method simply used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publishDate</a:t>
            </a: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With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publishDate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as a Date object, the String version is automatically applied (in Java) by implicitly calling the Date’s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toString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method for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publishDate</a:t>
            </a: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Technically, we could have also said “</a:t>
            </a:r>
            <a:r>
              <a:rPr lang="en-US" sz="2000" dirty="0" err="1">
                <a:latin typeface="Verdana" pitchFamily="34" charset="0"/>
                <a:ea typeface="MS PGothic" pitchFamily="34" charset="-128"/>
              </a:rPr>
              <a:t>publishDate.toString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()”</a:t>
            </a:r>
          </a:p>
        </p:txBody>
      </p:sp>
    </p:spTree>
    <p:extLst>
      <p:ext uri="{BB962C8B-B14F-4D97-AF65-F5344CB8AC3E}">
        <p14:creationId xmlns:p14="http://schemas.microsoft.com/office/powerpoint/2010/main" val="16115439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Summary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With all in place, we now have an effective class design using Book and Date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Initially, Book and Date classes were designed independently and systematically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Changing Book’s publish date property to use Composition and store as Date class required a change process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That process has many considerations to get used to, but it is still a systematic process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As more classes and Composition occurs with the evolution of your class designs, applying these processes will still apply regardless of the programming language you are using</a:t>
            </a:r>
          </a:p>
        </p:txBody>
      </p:sp>
    </p:spTree>
    <p:extLst>
      <p:ext uri="{BB962C8B-B14F-4D97-AF65-F5344CB8AC3E}">
        <p14:creationId xmlns:p14="http://schemas.microsoft.com/office/powerpoint/2010/main" val="39934704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  <a:cs typeface="Arial" charset="0"/>
              </a:rPr>
              <a:t>Practice Exercise 8</a:t>
            </a: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17638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If you haven’t done so already from practice exercise 7, take the ideas here and now add a birth date property to the Student class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Reuse the Date class and add and update the appropriate methods in the Student class to support this new property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Create/update test code using Student objects as appropriate</a:t>
            </a:r>
          </a:p>
        </p:txBody>
      </p:sp>
    </p:spTree>
    <p:extLst>
      <p:ext uri="{BB962C8B-B14F-4D97-AF65-F5344CB8AC3E}">
        <p14:creationId xmlns:p14="http://schemas.microsoft.com/office/powerpoint/2010/main" val="42505253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21088</TotalTime>
  <Words>1915</Words>
  <Application>Microsoft Office PowerPoint</Application>
  <PresentationFormat>On-screen Show (4:3)</PresentationFormat>
  <Paragraphs>193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Courier New</vt:lpstr>
      <vt:lpstr>Verdana</vt:lpstr>
      <vt:lpstr>Default Design</vt:lpstr>
      <vt:lpstr>Composition Part 2</vt:lpstr>
      <vt:lpstr>Completing the Change</vt:lpstr>
      <vt:lpstr>Set/Get Adds</vt:lpstr>
      <vt:lpstr>Set/Get Adds</vt:lpstr>
      <vt:lpstr>Set/Get Adds</vt:lpstr>
      <vt:lpstr>Set/Get Adds</vt:lpstr>
      <vt:lpstr>Set/Get Adds</vt:lpstr>
      <vt:lpstr>Another Overload</vt:lpstr>
      <vt:lpstr>Another Overload</vt:lpstr>
      <vt:lpstr>Set/Get Adds</vt:lpstr>
      <vt:lpstr>Set/Get Adds</vt:lpstr>
      <vt:lpstr>Object Return Types</vt:lpstr>
      <vt:lpstr>Object Return Types</vt:lpstr>
      <vt:lpstr>Object Return Types</vt:lpstr>
      <vt:lpstr>Set/Get Adds</vt:lpstr>
      <vt:lpstr>Constructor Update</vt:lpstr>
      <vt:lpstr>Constructor Update</vt:lpstr>
      <vt:lpstr>toString Update</vt:lpstr>
      <vt:lpstr>Summary</vt:lpstr>
      <vt:lpstr>Practice Exercise 8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Structures</dc:title>
  <dc:creator>Tayco</dc:creator>
  <cp:lastModifiedBy>Tayco, Phil</cp:lastModifiedBy>
  <cp:revision>252</cp:revision>
  <dcterms:created xsi:type="dcterms:W3CDTF">2014-12-17T17:39:07Z</dcterms:created>
  <dcterms:modified xsi:type="dcterms:W3CDTF">2020-10-01T21:59:36Z</dcterms:modified>
</cp:coreProperties>
</file>