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489" r:id="rId3"/>
    <p:sldId id="497" r:id="rId4"/>
    <p:sldId id="490" r:id="rId5"/>
    <p:sldId id="498" r:id="rId6"/>
    <p:sldId id="491" r:id="rId7"/>
    <p:sldId id="499" r:id="rId8"/>
    <p:sldId id="500" r:id="rId9"/>
    <p:sldId id="501" r:id="rId10"/>
    <p:sldId id="502" r:id="rId11"/>
    <p:sldId id="503" r:id="rId12"/>
    <p:sldId id="504" r:id="rId13"/>
    <p:sldId id="505" r:id="rId14"/>
    <p:sldId id="494" r:id="rId15"/>
    <p:sldId id="517" r:id="rId16"/>
    <p:sldId id="473" r:id="rId17"/>
    <p:sldId id="474" r:id="rId18"/>
    <p:sldId id="475" r:id="rId19"/>
    <p:sldId id="476" r:id="rId20"/>
    <p:sldId id="480" r:id="rId21"/>
    <p:sldId id="481" r:id="rId22"/>
    <p:sldId id="507" r:id="rId23"/>
    <p:sldId id="506" r:id="rId24"/>
    <p:sldId id="483" r:id="rId25"/>
    <p:sldId id="508" r:id="rId26"/>
    <p:sldId id="509" r:id="rId27"/>
    <p:sldId id="510" r:id="rId28"/>
    <p:sldId id="484" r:id="rId29"/>
    <p:sldId id="485" r:id="rId30"/>
    <p:sldId id="486" r:id="rId31"/>
    <p:sldId id="487" r:id="rId32"/>
    <p:sldId id="479" r:id="rId33"/>
    <p:sldId id="477" r:id="rId34"/>
    <p:sldId id="511" r:id="rId35"/>
    <p:sldId id="478" r:id="rId36"/>
    <p:sldId id="495" r:id="rId37"/>
    <p:sldId id="513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27" autoAdjust="0"/>
    <p:restoredTop sz="94660"/>
  </p:normalViewPr>
  <p:slideViewPr>
    <p:cSldViewPr>
      <p:cViewPr varScale="1">
        <p:scale>
          <a:sx n="62" d="100"/>
          <a:sy n="62" d="100"/>
        </p:scale>
        <p:origin x="744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484D7-446C-433D-A58A-F70516A004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3E22F-7895-44B4-9EE1-9C54198A90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7CC60-F3FF-4BE5-87FF-33FEA5BA66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75C2A-23B9-4ADE-B45F-255DF46951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1C08F-7227-4587-8316-3D6B27E047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87923-02DD-4327-A33A-7A2C25430A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62BB4-E7C8-4A8A-8BAD-0F3173F6A0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01057-A0AA-4500-9D0D-34A51A1BA3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759FC-CA7A-4D64-9E75-D7399C9129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A325A6-C5A5-4608-B273-B7B65EC104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A25D0D-5B5E-4CD0-8F79-4884A48723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2223B-6623-4FAE-8BDB-68E8AFCF66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fld id="{CC73E289-0A82-4A34-9CA5-5426D2D68C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  <p:sldLayoutId id="214748366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charset="0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charset="0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charset="0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charset="0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b="1" dirty="0">
                <a:latin typeface="Verdana" pitchFamily="34" charset="0"/>
                <a:ea typeface="MS PGothic" pitchFamily="34" charset="-128"/>
                <a:cs typeface="Arial" charset="0"/>
              </a:rPr>
              <a:t>Class Methods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MS PGothic" pitchFamily="34" charset="-128"/>
              </a:rPr>
              <a:t>Phil Tayco</a:t>
            </a:r>
          </a:p>
          <a:p>
            <a:pPr eaLnBrk="1" hangingPunct="1"/>
            <a:r>
              <a:rPr lang="en-US" dirty="0">
                <a:ea typeface="MS PGothic" pitchFamily="34" charset="-128"/>
              </a:rPr>
              <a:t>San Jose City College</a:t>
            </a:r>
          </a:p>
          <a:p>
            <a:pPr eaLnBrk="1" hangingPunct="1"/>
            <a:r>
              <a:rPr lang="en-US" dirty="0">
                <a:ea typeface="MS PGothic" pitchFamily="34" charset="-128"/>
              </a:rPr>
              <a:t>Slide version 1.0</a:t>
            </a:r>
          </a:p>
          <a:p>
            <a:pPr eaLnBrk="1" hangingPunct="1"/>
            <a:r>
              <a:rPr lang="en-US" dirty="0">
                <a:ea typeface="MS PGothic" pitchFamily="34" charset="-128"/>
              </a:rPr>
              <a:t>Created Sep. 9,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Additional Capabilities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Set/get methods are useful for managing storage and retrieval of object properties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allows us to organize variables and objects better and model the real world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You can create a Student class to record values for multiple Student objects like those in a course roster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You can create a Car class to record values for multiple Car objects like those in a car lot inventory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You can create a Product class to record values for multiple Product objects like those in a store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Object Oriented Design and Programming studies how we can create these data models to meet specific functional needs</a:t>
            </a:r>
          </a:p>
        </p:txBody>
      </p:sp>
    </p:spTree>
    <p:extLst>
      <p:ext uri="{BB962C8B-B14F-4D97-AF65-F5344CB8AC3E}">
        <p14:creationId xmlns:p14="http://schemas.microsoft.com/office/powerpoint/2010/main" val="1726822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Additional Capabilities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While these classes and methods give us ways organize and manage data, we can take it a step further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Since methods provide ways to operate on data, we can also use the same approach to check if the data is in certain states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These states depend on the different real world ways one would examine such objects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Since Students have GPAs, we can check to see if a specific Student object is on the Dean’s List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Since Students have ages, we can check to see if a specific Student object is an adult </a:t>
            </a:r>
          </a:p>
        </p:txBody>
      </p:sp>
    </p:spTree>
    <p:extLst>
      <p:ext uri="{BB962C8B-B14F-4D97-AF65-F5344CB8AC3E}">
        <p14:creationId xmlns:p14="http://schemas.microsoft.com/office/powerpoint/2010/main" val="2207276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Additional Capabilities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Questions like these can be set up such that they are answered as either true or false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True or false: does the Student have a passing GPA?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True or false: is the Student an adult?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It’s possible to have the code creating the Student objects to answer these questions: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main creates a Student object like “me”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main at some point gets the age of me via “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me.getAge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()”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main uses the result of that to do a check like “if (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me.getAge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() &gt;= 21)”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Another approach, though, is to consider that if such questions can be seen as frequent enough to be reused, we could put this logic defined within the class</a:t>
            </a:r>
          </a:p>
        </p:txBody>
      </p:sp>
    </p:spTree>
    <p:extLst>
      <p:ext uri="{BB962C8B-B14F-4D97-AF65-F5344CB8AC3E}">
        <p14:creationId xmlns:p14="http://schemas.microsoft.com/office/powerpoint/2010/main" val="1590313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Additional Capabilities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To do so requires creating more functions (i.e. we’re creating more methods to using Student objects)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means we need to figure out how the function is going to be called (a.k.a. determining its function signature)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As previously discussed, a function signature has 3 parts: return type, name, and input parameters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Let’s now look at the question of seeing if a Student is an adult in the context of a signature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Name: the question itself can be useful to put in the function name for reading purposes like “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isAnAdult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()”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Return type: the answer to this question is either yes or no, or rather, is going to be true or false: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boolean</a:t>
            </a: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Input parameters: this is where it gets tricky because the tendency is to think we need to give the function the Student’s age for it to answer the question…</a:t>
            </a:r>
          </a:p>
        </p:txBody>
      </p:sp>
    </p:spTree>
    <p:extLst>
      <p:ext uri="{BB962C8B-B14F-4D97-AF65-F5344CB8AC3E}">
        <p14:creationId xmlns:p14="http://schemas.microsoft.com/office/powerpoint/2010/main" val="2255620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Additional Capabilities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If we combined all that together, we could have a method in the Student class as below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class Student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boolean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isAdult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(int a)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if (a &gt;= 21)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	return true;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else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	return false;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905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Additional Capabilities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If we now want to use this new method, we can do so from main: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static void main(String[] 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args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Student s = new Student();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s.setFirstName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(“Eric”);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s.setAge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(25);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600" dirty="0">
              <a:solidFill>
                <a:srgbClr val="FF0000"/>
              </a:solidFill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if (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s.isAnAdult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s.getFirstName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 + “ is an adult”);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4840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Additional Capabilities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There is a problem with this code, though, because calling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isAnAdult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as it is defined in the class requires an input parameter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We could fix this in main by sending the age into the function: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static void main(String[] 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args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Student s = new Student();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s.setFirstName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(“Eric”);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s.setAge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(25);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int a = 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s.getAge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600" dirty="0">
              <a:solidFill>
                <a:srgbClr val="FF0000"/>
              </a:solidFill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if (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s.isAnAdult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(a))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s.getFirstName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 + “ is an adult”);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31230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Additional Capabilities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should all now work and you can test the logic by using different numbers for age</a:t>
            </a:r>
            <a:endParaRPr lang="en-US" sz="1600" dirty="0">
              <a:latin typeface="Verdana" pitchFamily="34" charset="0"/>
              <a:ea typeface="MS PGothic" pitchFamily="34" charset="-128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 err="1">
                <a:latin typeface="Verdana" pitchFamily="34" charset="0"/>
                <a:ea typeface="MS PGothic" pitchFamily="34" charset="-128"/>
              </a:rPr>
              <a:t>s.setAge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(25); should show Eric is an adult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err="1">
                <a:latin typeface="Verdana" pitchFamily="34" charset="0"/>
                <a:ea typeface="MS PGothic" pitchFamily="34" charset="-128"/>
              </a:rPr>
              <a:t>s.setAge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(15); should not show Eric is an adult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On one level, since this all works, then cool! We’re done!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On another level, notice the use of the age number as an input parameter and the sequence of operations in main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First we create a Student object s and set its name to Eric and age to 25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Then we are getting the age of s and sending it into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isAnAdult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to get the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boolean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value result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approach is a common thing to do when first learning OO style programming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70446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Additional Capabilities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Another approach is to code so it actually makes more sense from a real world model perspective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Notice that once we create the Student object, we are also setting its name and age - that means </a:t>
            </a:r>
            <a:r>
              <a:rPr lang="en-US" sz="2400" u="sng" dirty="0">
                <a:latin typeface="Verdana" pitchFamily="34" charset="0"/>
                <a:ea typeface="MS PGothic" pitchFamily="34" charset="-128"/>
              </a:rPr>
              <a:t>the object knows its own data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Because of this, when we call “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isAnAdult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” on an object like s, s should already be able to perform that function because it knows its own age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As such, the input parameter for age is not required and you can change the method: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boolean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isAdult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</a:t>
            </a:r>
            <a:r>
              <a:rPr lang="en-US" sz="1600" strike="sngStrike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int a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if (a &gt;= 21)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	return true;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else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	return false;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2229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Additional Capabilities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change doesn’t completely fix things though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Notice that by removing “a” as an input parameter, (a &gt;= 21) will have an error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is because “a” is no longer defined in the function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To fix this, we need to compare the value of 21 against the object’s age: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boolean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isAdult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if (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age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&gt;= 21)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	return true;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else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	return false;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7758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Additional Capabilities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That fixes the method, but now we have to fix the use of it in main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fix is a simplification – we don’t need to get the age of s and we don’t need to send it in to the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isAnAdult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method: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static void main(String[] 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args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Student s = new Student();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s.setFirstName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(“Eric”);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s.setAge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(25);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strike="sngStrike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int a = </a:t>
            </a:r>
            <a:r>
              <a:rPr lang="en-US" sz="1600" strike="sngStrike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s.getAge</a:t>
            </a:r>
            <a:r>
              <a:rPr lang="en-US" sz="1600" strike="sngStrike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600" dirty="0">
              <a:solidFill>
                <a:srgbClr val="FF0000"/>
              </a:solidFill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if (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s.isAnAdult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</a:t>
            </a:r>
            <a:r>
              <a:rPr lang="en-US" sz="1600" strike="sngStrike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a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s.getFirstName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 + “ is an adult”);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8230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Additional Capabilities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Now this style of programming actually follows a more realistic model of the world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Previously our code in main said “let’s create an object, give it a name and age, then later on get the age, and ask the object is this age an adult?”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Now our code in main says “let’s create an object, give it a name and, then later ask the object, ‘are you an adult?’”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better models reality and can be used to approach other natural questions about data (i.e.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isOnDeansList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(),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isUpperDivision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(), etc.)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also makes the code in main more readable with statements like “if (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s.isAnAdult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())…” actually reads like “if s is an adult,…”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04320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Predicate functions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These kinds of functions are known in the OO programming world as “predicate functions” or “predicate methods”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They are technically defined as a function that returns a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boolean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value to address a particular object’s state and can address any question you see fit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 the example we discussed, an inherent assumption on the predicate function (as well as the getters) are that the data for the properties have already been set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 theory, once an object is created, there’s nothing to prevent a coder to call a getter or a predicate before the set function is called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As such, it’s often good to initialize these property values when an object is created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07930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Practice Exercise 3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Think of a characteristic about a Car that you can model as a predicate function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Define and code the predicate function in your Car class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Update the main program to use and test the predicate function of your Car objects appropriately</a:t>
            </a:r>
          </a:p>
        </p:txBody>
      </p:sp>
    </p:spTree>
    <p:extLst>
      <p:ext uri="{BB962C8B-B14F-4D97-AF65-F5344CB8AC3E}">
        <p14:creationId xmlns:p14="http://schemas.microsoft.com/office/powerpoint/2010/main" val="13833207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Initialization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When creating simple variables, we usually set their initial values at declaration: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4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age = 21;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String </a:t>
            </a:r>
            <a:r>
              <a:rPr lang="en-US" sz="14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firstName</a:t>
            </a: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“Phil”;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double </a:t>
            </a:r>
            <a:r>
              <a:rPr lang="en-US" sz="14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gpa</a:t>
            </a: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3.9;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Reasons this is good practice: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We avoid accidentally using the variable in expressions that could result in a run-time error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We have more control of the program code which helps with debugging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Sometimes we may not know what value to put in when declaring the variable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We can put in a value to start often representing the value for the variable as its default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If we leave it blank, we must set it somewhere in the code before it is used which can be a risk</a:t>
            </a: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70838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Initialization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Initialization is easy to do because it is basically combining an assignment statement with a variable declaration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For objects, initialization is not so easy because classes are designed to store multiple values for properties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At this point, we’ve simulated initialization of objects by doing the declaration and property settings on multiple lines of code: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Student pupil = new Student();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pupil.setFirstName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(“Tony”);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pupil.setLastName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(“Stark”);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pupil.setGpa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(4.0);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0606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Initialization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Factors to consider for initializing objects: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Initializing simple variables is easily done on one line of code and makes the code look cleaner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Initialization is recognizable and considered good programming practice and should be applied no matter if the data type is simple or complex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Simulating initialization of objects with multiple lines of code works but can lead to accidental omission of forgetting to set a property value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Sometimes not all property values will be known, yet the entire object have all properties set to something at first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Considering these, we want the following: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Be able to initialize an object with one line of code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Use a consistent format so it is as easily recognizable as it is with simple variables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We need to ensure we initialize all properties of an object, even if we only know some values to set at that moment</a:t>
            </a:r>
          </a:p>
        </p:txBody>
      </p:sp>
    </p:spTree>
    <p:extLst>
      <p:ext uri="{BB962C8B-B14F-4D97-AF65-F5344CB8AC3E}">
        <p14:creationId xmlns:p14="http://schemas.microsoft.com/office/powerpoint/2010/main" val="14794645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Initialization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Three examples:</a:t>
            </a: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Student s1 = new Student();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Student s2 = new Student();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Student s3 = new Student();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s1.setFirstName(“Phil”);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s1.setLastName(“Tayco”);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s1.setId(1);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s2.setFirstName(“Jane”);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s2.setLastName(“Doe”);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s2.setGpa(4.0);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s2.setId(2);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s2.setAge(45);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Each object is created with a certain amount of information for different situations: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Verdana" pitchFamily="34" charset="0"/>
                <a:ea typeface="MS PGothic" pitchFamily="34" charset="-128"/>
              </a:rPr>
              <a:t>s1 only sets the id, first, and last name. GPA and age may not be known at that time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Verdana" pitchFamily="34" charset="0"/>
                <a:ea typeface="MS PGothic" pitchFamily="34" charset="-128"/>
              </a:rPr>
              <a:t>s2 has all properties explicitly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Verdana" pitchFamily="34" charset="0"/>
                <a:ea typeface="MS PGothic" pitchFamily="34" charset="-128"/>
              </a:rPr>
              <a:t>s3 has no properties set to anything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00100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Initialization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Can we simplify the code to incorporate the key factors in doing object initialization?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First, notice that up to this point, we’ve been using the following pattern of code to create an object: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Student s1 = new Student();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Car c = new Car();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Scanner input = new Scanner(System.in);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We’ve been saying this is how an object is created for a complex data type like a Student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is still true, but as we dig deeper, there’s more going on under the hood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Notice the use of parentheses, this implies the use of a function call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4966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Constructors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…and in fact, that’s what is happening here. These are actually function calls!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These functions are a special type of function in the OO world called “constructors”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Their purpose is to </a:t>
            </a:r>
            <a:r>
              <a:rPr lang="en-US" sz="2400" u="sng" dirty="0">
                <a:latin typeface="Verdana" pitchFamily="34" charset="0"/>
                <a:ea typeface="MS PGothic" pitchFamily="34" charset="-128"/>
              </a:rPr>
              <a:t>initialize all the properties of an object at declaration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class Student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Student()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firstName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“”;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lastName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“”;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gpa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0.0;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id = 0;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age = 0;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9021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Constructors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Constructors look like regular functions with the following rules: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The name of the function must </a:t>
            </a:r>
            <a:r>
              <a:rPr lang="en-US" sz="2000" u="sng" dirty="0">
                <a:latin typeface="Verdana" pitchFamily="34" charset="0"/>
                <a:ea typeface="MS PGothic" pitchFamily="34" charset="-128"/>
              </a:rPr>
              <a:t>exactly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match the name of the class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There is no return type with a constructor (not even void)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constructor is called when the code creating the object says “new Student();”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design goal is to define how all properties are initially set for an object when it is created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 this example, all the values are either empty Strings or zeros – this may be practically meaningless, but it does at least ensure that a value exists for each property of the object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is the least we can do within this function because there’s no information given to work with </a:t>
            </a:r>
          </a:p>
        </p:txBody>
      </p:sp>
    </p:spTree>
    <p:extLst>
      <p:ext uri="{BB962C8B-B14F-4D97-AF65-F5344CB8AC3E}">
        <p14:creationId xmlns:p14="http://schemas.microsoft.com/office/powerpoint/2010/main" val="9479630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Constructors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Since a constructor is a function, then we can use the input parameters to define ways to initialize an object’s properties with given data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If we took the code on slide 19 and put it in the form of a constructor function call, it could look like this: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Student s1 = new Student(“Phil”, “Tayco”, 1);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Student s2 = new Student(“Jane”, “Doe”, 4.0, 2, 45);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Student s3 = new Student();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“new Student(…” part of the code is what invokes the constructor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Now the question is since we have 3 examples here with different input parameters, how do we code the constructors?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8845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Constructors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Notice that each constructor call differs with the number of input parameters (technically, their input parameter </a:t>
            </a:r>
            <a:r>
              <a:rPr lang="en-US" sz="2400" u="sng" dirty="0">
                <a:latin typeface="Verdana" pitchFamily="34" charset="0"/>
                <a:ea typeface="MS PGothic" pitchFamily="34" charset="-128"/>
              </a:rPr>
              <a:t>types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differ)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We then need a different constructors for each function signature that matches the corresponding constructor calls in main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For example, the constructor to support the call for s1 looks like this: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class Student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Student(String f, String l, int 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firstName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f;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lastName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l;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id = 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gpa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0.0;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age = 0;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8624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Constructors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first 3 lines of this constructor take the values from the given input parameters and assigns them to the corresponding property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err="1">
                <a:latin typeface="Verdana" pitchFamily="34" charset="0"/>
                <a:ea typeface="MS PGothic" pitchFamily="34" charset="-128"/>
              </a:rPr>
              <a:t>firstName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gets the value given in f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err="1">
                <a:latin typeface="Verdana" pitchFamily="34" charset="0"/>
                <a:ea typeface="MS PGothic" pitchFamily="34" charset="-128"/>
              </a:rPr>
              <a:t>lastName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gets the value given in 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id gets the value given in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i</a:t>
            </a: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constructor is designed to initialize all properties of an object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age and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gpa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are not explicitly given values with these input parameters so we have to give them values like we did with the other constructor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Similarly, we can define another constructor that takes 5 property values like we’re doing when creating the s2 object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167320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Constructors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constructor looks similar to the others, but with more parameters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class Student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Student(String f, String l, double g, int 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, int a)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firstName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f;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lastName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l;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id = 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gpa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g;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age = a;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Now you should now have 3 different constructors in your Student class – one with no input parameters, one with 3, and this one with 5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9836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Constructors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You can now go main and create these Student objects and use them as you like through their given methods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Student s1 = new Student(“Phil”, “Tayco”, 1);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Student s2 = new Student(“Jane”, “Doe”, 4.0, 2, 45);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Student s3 = new Student();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solidFill>
                <a:srgbClr val="FF0000"/>
              </a:solidFill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s1.setAge(18);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solidFill>
                <a:srgbClr val="FF0000"/>
              </a:solidFill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if (s1.isAnAdult())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(“s2 is an adult”);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solidFill>
                <a:srgbClr val="FF0000"/>
              </a:solidFill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(s2.getGpa());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// etc.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2253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Constructors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How did the language know which constructor function to use when main created the objects?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signatures differ by their input parameter types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The one used by s1 is (String, String, int)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The one used by s2 is (String, String, double, int, int)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The one used by s3 is ()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compiler is able to identify the correct signature based on the data types of the input parameters provided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As long as the constructor call follows one of these given patterns, the code will compile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These two lines would not compile because there isn’t a matching constructor function signature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Student s4 = new Student(45, “Phil”);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Student s5 = new Student(3.75);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9139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Overloading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process of defining multiple functions with the same name but differ in input parameter types is called “method overloading”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OO languages look at the input parameter types when function calls are made. If a signature match is found, program executes continues with that function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If no match is found, you get a compile error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Overloading is very common to do with constructors as it provides multiple options for coders to initialize objects at creation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Function overloading is often found with constructors, but the rules apply to all functions you design in a class (i.e. you can overload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setName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(String) with another function like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setName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(String, String))</a:t>
            </a:r>
          </a:p>
        </p:txBody>
      </p:sp>
    </p:spTree>
    <p:extLst>
      <p:ext uri="{BB962C8B-B14F-4D97-AF65-F5344CB8AC3E}">
        <p14:creationId xmlns:p14="http://schemas.microsoft.com/office/powerpoint/2010/main" val="3422412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Overloading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You can have as many constructor functions as you want to design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With each constructor, ensure you address setting a value to every property of your class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6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Student(double g)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firstName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“”;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lastName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“”;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gpa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g;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id = 0;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age = 0;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Student(String l, int a)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firstName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“”;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lastName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l;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gpa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0.0;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id = 0;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age = a;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8851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Overloading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Overloading does not look at variable names: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Student(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String f, String l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firstName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f;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lastName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l;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…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6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Student(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String l, String f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firstName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f;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6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lastName</a:t>
            </a: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l;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…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6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would cause a compile error since both functions have the same signature - both are looking for 2 Strings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9427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Constructor Guidelines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Now that we know how to initialize objects with one line of code and provide multiple ways to support constructor through overloading, we can look at the 3</a:t>
            </a:r>
            <a:r>
              <a:rPr lang="en-US" sz="2400" baseline="30000" dirty="0">
                <a:latin typeface="Verdana" pitchFamily="34" charset="0"/>
                <a:ea typeface="MS PGothic" pitchFamily="34" charset="-128"/>
              </a:rPr>
              <a:t>rd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Student example more closely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Programmers using our Student class may have situations where they can’t any of the property values at instantiation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When we initialize an object, we should set values to all its properties, regardless of whether or not a value is provided by the programmer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What values we choose depends on the design objectives of the class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 general, they represent “default” values for properties in the absence of being given any data to initialize the object with</a:t>
            </a: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95168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Constructor Guidelines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These default values are determined by the class programmer and are a design decision as to what specific values to use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We’re basically saying “if you construct a Student and give me no input parameters, these are the default values for each property I will assign”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We can create as many constructors as desired, but a good guideline is to always create one constructor with no input parameters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constructor will assign all default values for each property. As such, we call them “default constructors”</a:t>
            </a:r>
          </a:p>
        </p:txBody>
      </p:sp>
    </p:spTree>
    <p:extLst>
      <p:ext uri="{BB962C8B-B14F-4D97-AF65-F5344CB8AC3E}">
        <p14:creationId xmlns:p14="http://schemas.microsoft.com/office/powerpoint/2010/main" val="35904696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Constructor Guidelines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Other constructors you create may not also have all the properties in their input parameters too (like we did for the constructor with 3 parameters out of the 5 possible properties)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 these cases, it’s often good the same default value assignments in these constructors for the properties that aren’t being given anything through the input parameters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In the constructor with 3 parameters, if this is used, we will be given first name, last name, and id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age and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gpa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still need to be assigned a value so we’ll use the same values we use for them as coded in the default constructor (this is why it is best to do the default constructor first)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How does the programmer using this class know when to use what and what defaults they are going to get? Documentation!</a:t>
            </a:r>
          </a:p>
        </p:txBody>
      </p:sp>
    </p:spTree>
    <p:extLst>
      <p:ext uri="{BB962C8B-B14F-4D97-AF65-F5344CB8AC3E}">
        <p14:creationId xmlns:p14="http://schemas.microsoft.com/office/powerpoint/2010/main" val="42767007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Methods Summary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As the class designer, you can write as many constructor functions as you want to provide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purpose of the constructor is to “initialize all properties of an object at instantiation”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Default values should be used and documented when constructor input values are not known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Other methods besides setters and getters can be designed as well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Predicate methods are designed to answer a yes/no kind of question on a particular state of an object’s data</a:t>
            </a:r>
          </a:p>
        </p:txBody>
      </p:sp>
    </p:spTree>
    <p:extLst>
      <p:ext uri="{BB962C8B-B14F-4D97-AF65-F5344CB8AC3E}">
        <p14:creationId xmlns:p14="http://schemas.microsoft.com/office/powerpoint/2010/main" val="12499308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Practice Exercise 4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Create a Triangle class that has 3 properties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Each property represents the length of one of the sides as positive real numbers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 your Triangle class, make these properties private and at minimum, create the following methods: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3 set and 3 get functions for each side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1 default constructor with 0 as a default value for each side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1 constructor that take 3 numbers as input parameters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1 predicate method called “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isValid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” to check to see if the given side lengths make a valid triangle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Then, create a program from main to create 2 Triangle objects with code that tests </a:t>
            </a:r>
            <a:r>
              <a:rPr lang="en-US" sz="2400" u="sng" dirty="0">
                <a:latin typeface="Verdana" pitchFamily="34" charset="0"/>
                <a:ea typeface="MS PGothic" pitchFamily="34" charset="-128"/>
              </a:rPr>
              <a:t>all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the functions you’ve created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sz="1200" dirty="0">
              <a:latin typeface="Verdana" pitchFamily="34" charset="0"/>
              <a:ea typeface="MS PGothic" pitchFamily="34" charset="-128"/>
            </a:endParaRPr>
          </a:p>
          <a:p>
            <a:pPr lvl="2" eaLnBrk="1" hangingPunct="1">
              <a:lnSpc>
                <a:spcPct val="80000"/>
              </a:lnSpc>
            </a:pPr>
            <a:endParaRPr lang="en-US" sz="16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9920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Practice Exercise 4 Extra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For additional practice and looking ahead on concepts, add 2 more methods to your Triangle class: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err="1">
                <a:latin typeface="Verdana" pitchFamily="34" charset="0"/>
                <a:ea typeface="MS PGothic" pitchFamily="34" charset="-128"/>
              </a:rPr>
              <a:t>calculatePerimeter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which returns the sum of all sides of the triangle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err="1">
                <a:latin typeface="Verdana" pitchFamily="34" charset="0"/>
                <a:ea typeface="MS PGothic" pitchFamily="34" charset="-128"/>
              </a:rPr>
              <a:t>calculateArea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which calculates the area of the triangle (you will need to find out how to calculate the area of a triangle from 3 sides)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Consider: These 2 methods should only perform their calculations if the triangle is valid…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Also consider: How should the methods deal with reporting that the results cannot be calculated?</a:t>
            </a: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166112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15739</TotalTime>
  <Words>3953</Words>
  <Application>Microsoft Office PowerPoint</Application>
  <PresentationFormat>On-screen Show (4:3)</PresentationFormat>
  <Paragraphs>401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Courier New</vt:lpstr>
      <vt:lpstr>Verdana</vt:lpstr>
      <vt:lpstr>Default Design</vt:lpstr>
      <vt:lpstr>Class Methods</vt:lpstr>
      <vt:lpstr>Additional Capabilities</vt:lpstr>
      <vt:lpstr>Additional Capabilities</vt:lpstr>
      <vt:lpstr>Additional Capabilities</vt:lpstr>
      <vt:lpstr>Additional Capabilities</vt:lpstr>
      <vt:lpstr>Additional Capabilities</vt:lpstr>
      <vt:lpstr>Additional Capabilities</vt:lpstr>
      <vt:lpstr>Additional Capabilities</vt:lpstr>
      <vt:lpstr>Additional Capabilities</vt:lpstr>
      <vt:lpstr>Additional Capabilities</vt:lpstr>
      <vt:lpstr>Additional Capabilities</vt:lpstr>
      <vt:lpstr>Additional Capabilities</vt:lpstr>
      <vt:lpstr>Additional Capabilities</vt:lpstr>
      <vt:lpstr>Predicate functions</vt:lpstr>
      <vt:lpstr>Practice Exercise 3</vt:lpstr>
      <vt:lpstr>Initialization</vt:lpstr>
      <vt:lpstr>Initialization</vt:lpstr>
      <vt:lpstr>Initialization</vt:lpstr>
      <vt:lpstr>Initialization</vt:lpstr>
      <vt:lpstr>Initialization</vt:lpstr>
      <vt:lpstr>Constructors</vt:lpstr>
      <vt:lpstr>Constructors</vt:lpstr>
      <vt:lpstr>Constructors</vt:lpstr>
      <vt:lpstr>Constructors</vt:lpstr>
      <vt:lpstr>Constructors</vt:lpstr>
      <vt:lpstr>Constructors</vt:lpstr>
      <vt:lpstr>Constructors</vt:lpstr>
      <vt:lpstr>Constructors</vt:lpstr>
      <vt:lpstr>Overloading</vt:lpstr>
      <vt:lpstr>Overloading</vt:lpstr>
      <vt:lpstr>Overloading</vt:lpstr>
      <vt:lpstr>Constructor Guidelines</vt:lpstr>
      <vt:lpstr>Constructor Guidelines</vt:lpstr>
      <vt:lpstr>Constructor Guidelines</vt:lpstr>
      <vt:lpstr>Methods Summary</vt:lpstr>
      <vt:lpstr>Practice Exercise 4</vt:lpstr>
      <vt:lpstr>Practice Exercise 4 Extra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Structures</dc:title>
  <dc:creator>Tayco</dc:creator>
  <cp:lastModifiedBy>Tayco, Phil</cp:lastModifiedBy>
  <cp:revision>192</cp:revision>
  <dcterms:created xsi:type="dcterms:W3CDTF">2014-12-17T17:39:07Z</dcterms:created>
  <dcterms:modified xsi:type="dcterms:W3CDTF">2020-09-17T03:15:33Z</dcterms:modified>
</cp:coreProperties>
</file>