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568" r:id="rId3"/>
    <p:sldId id="567" r:id="rId4"/>
    <p:sldId id="526" r:id="rId5"/>
    <p:sldId id="566" r:id="rId6"/>
    <p:sldId id="569" r:id="rId7"/>
    <p:sldId id="483" r:id="rId8"/>
    <p:sldId id="484" r:id="rId9"/>
    <p:sldId id="570" r:id="rId10"/>
    <p:sldId id="571" r:id="rId11"/>
    <p:sldId id="572" r:id="rId12"/>
    <p:sldId id="575" r:id="rId13"/>
    <p:sldId id="495" r:id="rId14"/>
    <p:sldId id="472" r:id="rId15"/>
    <p:sldId id="576" r:id="rId16"/>
    <p:sldId id="577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27" autoAdjust="0"/>
    <p:restoredTop sz="94660"/>
  </p:normalViewPr>
  <p:slideViewPr>
    <p:cSldViewPr>
      <p:cViewPr varScale="1">
        <p:scale>
          <a:sx n="62" d="100"/>
          <a:sy n="62" d="100"/>
        </p:scale>
        <p:origin x="74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84D7-446C-433D-A58A-F70516A0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E22F-7895-44B4-9EE1-9C54198A9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CC60-F3FF-4BE5-87FF-33FEA5BA6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5C2A-23B9-4ADE-B45F-255DF469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C08F-7227-4587-8316-3D6B27E0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87923-02DD-4327-A33A-7A2C2543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2BB4-E7C8-4A8A-8BAD-0F3173F6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1057-A0AA-4500-9D0D-34A51A1B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59FC-CA7A-4D64-9E75-D7399C912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325A6-C5A5-4608-B273-B7B65EC10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25D0D-5B5E-4CD0-8F79-4884A4872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223B-6623-4FAE-8BDB-68E8AFCF6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C73E289-0A82-4A34-9CA5-5426D2D68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Basic Class Design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MS PGothic" pitchFamily="34" charset="-128"/>
              </a:rPr>
              <a:t>Phil Tayco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San Jose City College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Slide version 1.0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Created Sep. 15,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Class Design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Up to this point, our class design examples have shown the following components: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Class properties/attributes like last name and ID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Methods that allow access and updates through set/get functions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Methods that allow various ways to initialize objects when they are first created though constructors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Methods that test the state of an object through predicate functions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Other methods are possible depending on the class to provide additional relevant capabilities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You can provide methods to calculate the area or perimeter of a Triangle object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You can calculate the age of a Car object based on its year and the current date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7325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Class Design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code to support these classes has patterns that suggest a process for designing them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That process is based on the idea that each class was 2 major components – Properties and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These components are based 2 fundamental questions for every class: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Properties: What attributes does the class that we want to model? (i.e. what does it </a:t>
            </a:r>
            <a:r>
              <a:rPr lang="en-US" sz="2000" u="sng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have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?)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Methods: What capabilities do we want objects of this class to be able to do? (i.e. what </a:t>
            </a:r>
            <a:r>
              <a:rPr lang="en-US" sz="2000" u="sng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can we do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with it?)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While any class can have its own specific type of methods, classes usually have a set of functions that are created based on the properties defined for it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459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Class Design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Let’s use another concept as an example to develop a process for designing a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Say we want to model a Book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Step 1: Start with the properties and ask “what does every Book have (that we want to model)?”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ISBN (the books identification number)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Book title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Price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No doubt, there are other properties we could model and add later (and we will)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Step 2: Consider the type of each property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Title and price are straightforward (String and double)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ISBN could be an integer or String of text depending on what you want to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store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(note that this is not the same as “display”)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2662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Class Design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Step 3: Using these proposed properties and type, we can start coding the class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Book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int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isbn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String title;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double price;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Step 4: Start with the appropriate constructors and setters/getters that make sense to your code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Set/get for each property (6 total methods)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Default and all property setting constructors (2)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3963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Class Design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Step 5: Consider additional methods that may be useful and relevant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Check to see if it is expensive? (Predicate method using price property)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steps are a good starting point with any class design and can be easily implemented and tested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There will be more methods that are useful to have which we will see throughout the course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One very useful method is to represent an object in the form of a String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Java, this is a common method coded as “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” with no input parameters and returns a String type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6761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Complex Objects as Strings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String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Java, the method can be explicitly called, but can also be called implicitly whenever the object is needed as a String: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Book b1 = new Book(123, “Java”, 19.99);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Book b2 = new Book(456, “C++”, 15.99);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(b1.toString());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(b2);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Both of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println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statements will call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069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Complex Objects as Strings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idea with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is to display the current values of each of the object’s properties in one String of text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often requires conversion of properties from other data types to Strings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Java, this can be easily done using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String.format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function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String.format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is like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printf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except instead of printing a formatted String to the screen, it creates a String value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String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20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return </a:t>
            </a:r>
            <a:r>
              <a:rPr lang="en-US" sz="20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String.format</a:t>
            </a:r>
            <a:r>
              <a:rPr lang="en-US" sz="20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(“%d: %s, $%.2f”, </a:t>
            </a:r>
            <a:r>
              <a:rPr lang="en-US" sz="20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isbn</a:t>
            </a:r>
            <a:r>
              <a:rPr lang="en-US" sz="20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title, price);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15099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Complex Objects as Strings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String representations of objects is very useful to have in a class as a quick way to see all values of an object’s properties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It is particularly useful when debugging programs with objects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is not intended to be used to print object data to the end user, though it can be used to do so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It’s a quick way to see an object’s values and as such, it is often good to have all properties represented in the function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As part of step 5 of our overall class design process, you should usually have this function in the classes you write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02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Complex Objects as Strings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Let’s complete the development of our Book class with all the set/get methods, constructors, and the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method for the 3 properties we have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Let’s also write code to test these methods appropriate, in particular, the constructors and the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As often is the case, a class is going to change in design over time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is a good thing! It means your class is being used and becoming more applicable and refined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Think of all that went into building this Book class and then let’s look at practice exercise 5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9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Practice Exercise 5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Add 2 properties to the class for author and publish date- implement these as String types for now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Modify the Book class code as you see fit and consider the following: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What methods did you add?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What methods did you change?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Did you remove any methods?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How did your testing change?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6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423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Change Lessons Learned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After adding the properties, we easily added the set/get methods for them as well as an overloaded constructor with all 5 properties as input parameters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Methods to update: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Default constructor – we added the default values for the new properties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Exisiting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constructor with 3 input parameters could not be changed in function signature – we added the same code in the default constructor to ensure that this constructor is initializing those properties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method is updated to include returning the new properties in the String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Testing changes: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Existing code did not have to change and reran successfully with the new properties showing themselves as expected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Add testing code to make sure the new property methods worked as well</a:t>
            </a:r>
          </a:p>
        </p:txBody>
      </p:sp>
    </p:spTree>
    <p:extLst>
      <p:ext uri="{BB962C8B-B14F-4D97-AF65-F5344CB8AC3E}">
        <p14:creationId xmlns:p14="http://schemas.microsoft.com/office/powerpoint/2010/main" val="80544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Summary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Class design has elements of subjectivity to it in that you essentially choose which properties and methods you want to model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While subjective, there is a systematic approach to designing classes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Identify properties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Develop commonly used methods (constructors, set/get,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Consider other relevant methods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Test all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All classes have 2 fundamental components: </a:t>
            </a:r>
            <a:r>
              <a:rPr lang="en-US" sz="2400" b="1" u="sng" dirty="0">
                <a:latin typeface="Verdana" pitchFamily="34" charset="0"/>
                <a:ea typeface="MS PGothic" pitchFamily="34" charset="-128"/>
              </a:rPr>
              <a:t>properties and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Changes are a natural occurrence – manage anything public when adding/changing class properties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8123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Programming Exercise 1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Practice your class design and development process by creating 2 classes based on the following: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Home class where every Home has a square footage, number of bedrooms, number of bathrooms, and list price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Address class where every Address has a home number, street name, city, state, and zip code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must decide what properties are appropriate to support these ideas and what data types to use for them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291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Programming Exercise 1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both classes, you must at least have a default constructor, at least one overloaded constructor, all set/get methods, and a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function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the Home class, also provide method(s) to determine if a home is large and if it has more than one bathroom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the Address class, provide method(s) to determine if an address is in a given city, state, or zip code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Write a test program that adequately tests all the classes and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all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their functions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can hard code your test values in main where you create your objects (i.e. you do not need to read values from the user)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Feel free to add other methods as you like as well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095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Programming Exercise 1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complete, submit your assignment to me via email and include the following: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All source code files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Screen shots of your program in action covering all test cases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Looking ahead, if you want to get a jump start on the next concepts and programming exercise 2, consider the following: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What if you added a property to the Home class to store home address?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How can you use the Address class to be the data type for the home address in your Home class?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What changes do you need to make to your code that do not impact what you’ve already done for exercise 1?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will discuss this topic in the next slide set so this is not required for exercise 1 – but it’s good practice!</a:t>
            </a:r>
          </a:p>
        </p:txBody>
      </p:sp>
    </p:spTree>
    <p:extLst>
      <p:ext uri="{BB962C8B-B14F-4D97-AF65-F5344CB8AC3E}">
        <p14:creationId xmlns:p14="http://schemas.microsoft.com/office/powerpoint/2010/main" val="221154995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22420</TotalTime>
  <Words>1576</Words>
  <Application>Microsoft Office PowerPoint</Application>
  <PresentationFormat>On-screen Show (4:3)</PresentationFormat>
  <Paragraphs>141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Courier New</vt:lpstr>
      <vt:lpstr>Verdana</vt:lpstr>
      <vt:lpstr>Default Design</vt:lpstr>
      <vt:lpstr>Basic Class Design</vt:lpstr>
      <vt:lpstr>Class Design</vt:lpstr>
      <vt:lpstr>Class Design</vt:lpstr>
      <vt:lpstr>Class Design</vt:lpstr>
      <vt:lpstr>Class Design</vt:lpstr>
      <vt:lpstr>Class Design</vt:lpstr>
      <vt:lpstr>Complex Objects as Strings</vt:lpstr>
      <vt:lpstr>Complex Objects as Strings</vt:lpstr>
      <vt:lpstr>Complex Objects as Strings</vt:lpstr>
      <vt:lpstr>Complex Objects as Strings</vt:lpstr>
      <vt:lpstr>Practice Exercise 5</vt:lpstr>
      <vt:lpstr>Change Lessons Learned</vt:lpstr>
      <vt:lpstr>Summary</vt:lpstr>
      <vt:lpstr>Programming Exercise 1</vt:lpstr>
      <vt:lpstr>Programming Exercise 1</vt:lpstr>
      <vt:lpstr>Programming Exercise 1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Tayco</dc:creator>
  <cp:lastModifiedBy>Tayco, Phil</cp:lastModifiedBy>
  <cp:revision>349</cp:revision>
  <dcterms:created xsi:type="dcterms:W3CDTF">2014-12-17T17:39:07Z</dcterms:created>
  <dcterms:modified xsi:type="dcterms:W3CDTF">2020-09-24T02:44:19Z</dcterms:modified>
</cp:coreProperties>
</file>